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258" r:id="rId4"/>
    <p:sldId id="259" r:id="rId5"/>
    <p:sldId id="265" r:id="rId6"/>
    <p:sldId id="260" r:id="rId7"/>
    <p:sldId id="263" r:id="rId8"/>
    <p:sldId id="261" r:id="rId9"/>
    <p:sldId id="262"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17" d="100"/>
          <a:sy n="117" d="100"/>
        </p:scale>
        <p:origin x="619"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5F2CA0-D5EC-49DA-A7DA-09AE41C15EB1}" type="datetimeFigureOut">
              <a:rPr kumimoji="1" lang="ja-JP" altLang="en-US" smtClean="0"/>
              <a:t>2025/4/17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9887BB-E263-4470-9D29-3CCDD685B6E9}" type="slidenum">
              <a:rPr kumimoji="1" lang="ja-JP" altLang="en-US" smtClean="0"/>
              <a:t>‹#›</a:t>
            </a:fld>
            <a:endParaRPr kumimoji="1" lang="ja-JP" altLang="en-US"/>
          </a:p>
        </p:txBody>
      </p:sp>
    </p:spTree>
    <p:extLst>
      <p:ext uri="{BB962C8B-B14F-4D97-AF65-F5344CB8AC3E}">
        <p14:creationId xmlns:p14="http://schemas.microsoft.com/office/powerpoint/2010/main" val="46256953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これから自己紹介を始めます。北野善聖です。よろしくお願いします。</a:t>
            </a:r>
          </a:p>
        </p:txBody>
      </p:sp>
      <p:sp>
        <p:nvSpPr>
          <p:cNvPr id="4" name="スライド番号プレースホルダー 3"/>
          <p:cNvSpPr>
            <a:spLocks noGrp="1"/>
          </p:cNvSpPr>
          <p:nvPr>
            <p:ph type="sldNum" sz="quarter" idx="5"/>
          </p:nvPr>
        </p:nvSpPr>
        <p:spPr/>
        <p:txBody>
          <a:bodyPr/>
          <a:lstStyle/>
          <a:p>
            <a:fld id="{C49887BB-E263-4470-9D29-3CCDD685B6E9}" type="slidenum">
              <a:rPr kumimoji="1" lang="ja-JP" altLang="en-US" smtClean="0"/>
              <a:t>1</a:t>
            </a:fld>
            <a:endParaRPr kumimoji="1" lang="ja-JP" altLang="en-US"/>
          </a:p>
        </p:txBody>
      </p:sp>
    </p:spTree>
    <p:extLst>
      <p:ext uri="{BB962C8B-B14F-4D97-AF65-F5344CB8AC3E}">
        <p14:creationId xmlns:p14="http://schemas.microsoft.com/office/powerpoint/2010/main" val="24805006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これからよろしくお願いします。以上です。</a:t>
            </a:r>
          </a:p>
        </p:txBody>
      </p:sp>
      <p:sp>
        <p:nvSpPr>
          <p:cNvPr id="4" name="スライド番号プレースホルダー 3"/>
          <p:cNvSpPr>
            <a:spLocks noGrp="1"/>
          </p:cNvSpPr>
          <p:nvPr>
            <p:ph type="sldNum" sz="quarter" idx="5"/>
          </p:nvPr>
        </p:nvSpPr>
        <p:spPr/>
        <p:txBody>
          <a:bodyPr/>
          <a:lstStyle/>
          <a:p>
            <a:fld id="{C49887BB-E263-4470-9D29-3CCDD685B6E9}" type="slidenum">
              <a:rPr kumimoji="1" lang="ja-JP" altLang="en-US" smtClean="0"/>
              <a:t>10</a:t>
            </a:fld>
            <a:endParaRPr kumimoji="1" lang="ja-JP" altLang="en-US"/>
          </a:p>
        </p:txBody>
      </p:sp>
    </p:spTree>
    <p:extLst>
      <p:ext uri="{BB962C8B-B14F-4D97-AF65-F5344CB8AC3E}">
        <p14:creationId xmlns:p14="http://schemas.microsoft.com/office/powerpoint/2010/main" val="1724751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出身は大阪です。生まれてからずっと今まで大阪で過ごしています。</a:t>
            </a:r>
          </a:p>
        </p:txBody>
      </p:sp>
      <p:sp>
        <p:nvSpPr>
          <p:cNvPr id="4" name="スライド番号プレースホルダー 3"/>
          <p:cNvSpPr>
            <a:spLocks noGrp="1"/>
          </p:cNvSpPr>
          <p:nvPr>
            <p:ph type="sldNum" sz="quarter" idx="5"/>
          </p:nvPr>
        </p:nvSpPr>
        <p:spPr/>
        <p:txBody>
          <a:bodyPr/>
          <a:lstStyle/>
          <a:p>
            <a:fld id="{C49887BB-E263-4470-9D29-3CCDD685B6E9}" type="slidenum">
              <a:rPr kumimoji="1" lang="ja-JP" altLang="en-US" smtClean="0"/>
              <a:t>2</a:t>
            </a:fld>
            <a:endParaRPr kumimoji="1" lang="ja-JP" altLang="en-US"/>
          </a:p>
        </p:txBody>
      </p:sp>
    </p:spTree>
    <p:extLst>
      <p:ext uri="{BB962C8B-B14F-4D97-AF65-F5344CB8AC3E}">
        <p14:creationId xmlns:p14="http://schemas.microsoft.com/office/powerpoint/2010/main" val="63348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趣味はゲームで、小学三年生のころからゲームにはまり、その時は家に帰ったらすぐ近所の友達の家に遊びに行って一緒にゲームをするという生活を送っていました。</a:t>
            </a:r>
          </a:p>
        </p:txBody>
      </p:sp>
      <p:sp>
        <p:nvSpPr>
          <p:cNvPr id="4" name="スライド番号プレースホルダー 3"/>
          <p:cNvSpPr>
            <a:spLocks noGrp="1"/>
          </p:cNvSpPr>
          <p:nvPr>
            <p:ph type="sldNum" sz="quarter" idx="5"/>
          </p:nvPr>
        </p:nvSpPr>
        <p:spPr/>
        <p:txBody>
          <a:bodyPr/>
          <a:lstStyle/>
          <a:p>
            <a:fld id="{C49887BB-E263-4470-9D29-3CCDD685B6E9}" type="slidenum">
              <a:rPr kumimoji="1" lang="ja-JP" altLang="en-US" smtClean="0"/>
              <a:t>3</a:t>
            </a:fld>
            <a:endParaRPr kumimoji="1" lang="ja-JP" altLang="en-US"/>
          </a:p>
        </p:txBody>
      </p:sp>
    </p:spTree>
    <p:extLst>
      <p:ext uri="{BB962C8B-B14F-4D97-AF65-F5344CB8AC3E}">
        <p14:creationId xmlns:p14="http://schemas.microsoft.com/office/powerpoint/2010/main" val="1238323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特に好きなゲームはこのスプラトゥーン</a:t>
            </a:r>
            <a:r>
              <a:rPr kumimoji="1" lang="en-US" altLang="ja-JP" dirty="0"/>
              <a:t>3</a:t>
            </a:r>
            <a:r>
              <a:rPr kumimoji="1" lang="ja-JP" altLang="en-US" dirty="0"/>
              <a:t>というゲームで、発売初期からやっているのですが、今で</a:t>
            </a:r>
            <a:r>
              <a:rPr kumimoji="1" lang="en-US" altLang="ja-JP" dirty="0"/>
              <a:t>7000</a:t>
            </a:r>
            <a:r>
              <a:rPr kumimoji="1" lang="ja-JP" altLang="en-US" dirty="0"/>
              <a:t>時間ほどやっています。</a:t>
            </a:r>
          </a:p>
        </p:txBody>
      </p:sp>
      <p:sp>
        <p:nvSpPr>
          <p:cNvPr id="4" name="スライド番号プレースホルダー 3"/>
          <p:cNvSpPr>
            <a:spLocks noGrp="1"/>
          </p:cNvSpPr>
          <p:nvPr>
            <p:ph type="sldNum" sz="quarter" idx="5"/>
          </p:nvPr>
        </p:nvSpPr>
        <p:spPr/>
        <p:txBody>
          <a:bodyPr/>
          <a:lstStyle/>
          <a:p>
            <a:fld id="{C49887BB-E263-4470-9D29-3CCDD685B6E9}" type="slidenum">
              <a:rPr kumimoji="1" lang="ja-JP" altLang="en-US" smtClean="0"/>
              <a:t>4</a:t>
            </a:fld>
            <a:endParaRPr kumimoji="1" lang="ja-JP" altLang="en-US"/>
          </a:p>
        </p:txBody>
      </p:sp>
    </p:spTree>
    <p:extLst>
      <p:ext uri="{BB962C8B-B14F-4D97-AF65-F5344CB8AC3E}">
        <p14:creationId xmlns:p14="http://schemas.microsoft.com/office/powerpoint/2010/main" val="4077590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スプラトゥーンは</a:t>
            </a:r>
            <a:r>
              <a:rPr kumimoji="1" lang="en-US" altLang="ja-JP" dirty="0"/>
              <a:t>1</a:t>
            </a:r>
            <a:r>
              <a:rPr kumimoji="1" lang="ja-JP" altLang="en-US" dirty="0"/>
              <a:t>とか</a:t>
            </a:r>
            <a:r>
              <a:rPr kumimoji="1" lang="en-US" altLang="ja-JP" dirty="0"/>
              <a:t>2</a:t>
            </a:r>
            <a:r>
              <a:rPr kumimoji="1" lang="ja-JP" altLang="en-US" dirty="0"/>
              <a:t>とか前の世代もあるんですけど、もちろんこれらもやっていてかなりのスプラトゥーン好きなのでスプラトゥーンが好きな方はぜひ仲良くしてください。</a:t>
            </a:r>
          </a:p>
        </p:txBody>
      </p:sp>
      <p:sp>
        <p:nvSpPr>
          <p:cNvPr id="4" name="スライド番号プレースホルダー 3"/>
          <p:cNvSpPr>
            <a:spLocks noGrp="1"/>
          </p:cNvSpPr>
          <p:nvPr>
            <p:ph type="sldNum" sz="quarter" idx="5"/>
          </p:nvPr>
        </p:nvSpPr>
        <p:spPr/>
        <p:txBody>
          <a:bodyPr/>
          <a:lstStyle/>
          <a:p>
            <a:fld id="{C49887BB-E263-4470-9D29-3CCDD685B6E9}" type="slidenum">
              <a:rPr kumimoji="1" lang="ja-JP" altLang="en-US" smtClean="0"/>
              <a:t>5</a:t>
            </a:fld>
            <a:endParaRPr kumimoji="1" lang="ja-JP" altLang="en-US"/>
          </a:p>
        </p:txBody>
      </p:sp>
    </p:spTree>
    <p:extLst>
      <p:ext uri="{BB962C8B-B14F-4D97-AF65-F5344CB8AC3E}">
        <p14:creationId xmlns:p14="http://schemas.microsoft.com/office/powerpoint/2010/main" val="1601255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特技は水泳で、</a:t>
            </a:r>
            <a:r>
              <a:rPr kumimoji="1" lang="en-US" altLang="ja-JP" dirty="0"/>
              <a:t>3</a:t>
            </a:r>
            <a:r>
              <a:rPr kumimoji="1" lang="ja-JP" altLang="en-US" dirty="0"/>
              <a:t>歳の頃から中学</a:t>
            </a:r>
            <a:r>
              <a:rPr kumimoji="1" lang="en-US" altLang="ja-JP" dirty="0"/>
              <a:t>3</a:t>
            </a:r>
            <a:r>
              <a:rPr kumimoji="1" lang="ja-JP" altLang="en-US" dirty="0"/>
              <a:t>年生の頃までスイミングスクールに通っていました。それからも市民プールやスポーツセンターなどにたまに泳ぎに行ったりしています。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C49887BB-E263-4470-9D29-3CCDD685B6E9}" type="slidenum">
              <a:rPr kumimoji="1" lang="ja-JP" altLang="en-US" smtClean="0"/>
              <a:t>6</a:t>
            </a:fld>
            <a:endParaRPr kumimoji="1" lang="ja-JP" altLang="en-US"/>
          </a:p>
        </p:txBody>
      </p:sp>
    </p:spTree>
    <p:extLst>
      <p:ext uri="{BB962C8B-B14F-4D97-AF65-F5344CB8AC3E}">
        <p14:creationId xmlns:p14="http://schemas.microsoft.com/office/powerpoint/2010/main" val="41952430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また、中学の時は水泳部に所属していたのですが、その時に一番このバタフライを練習していて、部活で大会に出て、賞をとったりすることもできました。</a:t>
            </a:r>
          </a:p>
        </p:txBody>
      </p:sp>
      <p:sp>
        <p:nvSpPr>
          <p:cNvPr id="4" name="スライド番号プレースホルダー 3"/>
          <p:cNvSpPr>
            <a:spLocks noGrp="1"/>
          </p:cNvSpPr>
          <p:nvPr>
            <p:ph type="sldNum" sz="quarter" idx="5"/>
          </p:nvPr>
        </p:nvSpPr>
        <p:spPr/>
        <p:txBody>
          <a:bodyPr/>
          <a:lstStyle/>
          <a:p>
            <a:fld id="{C49887BB-E263-4470-9D29-3CCDD685B6E9}" type="slidenum">
              <a:rPr kumimoji="1" lang="ja-JP" altLang="en-US" smtClean="0"/>
              <a:t>7</a:t>
            </a:fld>
            <a:endParaRPr kumimoji="1" lang="ja-JP" altLang="en-US"/>
          </a:p>
        </p:txBody>
      </p:sp>
    </p:spTree>
    <p:extLst>
      <p:ext uri="{BB962C8B-B14F-4D97-AF65-F5344CB8AC3E}">
        <p14:creationId xmlns:p14="http://schemas.microsoft.com/office/powerpoint/2010/main" val="1868482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PC</a:t>
            </a:r>
            <a:r>
              <a:rPr kumimoji="1" lang="ja-JP" altLang="en-US" dirty="0"/>
              <a:t>のスキルやプログラミングの経験は一切ないので、もし詳しい方とかいらっしゃいましたらぜひ教えてくださるとうれしいです。</a:t>
            </a:r>
          </a:p>
        </p:txBody>
      </p:sp>
      <p:sp>
        <p:nvSpPr>
          <p:cNvPr id="4" name="スライド番号プレースホルダー 3"/>
          <p:cNvSpPr>
            <a:spLocks noGrp="1"/>
          </p:cNvSpPr>
          <p:nvPr>
            <p:ph type="sldNum" sz="quarter" idx="5"/>
          </p:nvPr>
        </p:nvSpPr>
        <p:spPr/>
        <p:txBody>
          <a:bodyPr/>
          <a:lstStyle/>
          <a:p>
            <a:fld id="{C49887BB-E263-4470-9D29-3CCDD685B6E9}" type="slidenum">
              <a:rPr kumimoji="1" lang="ja-JP" altLang="en-US" smtClean="0"/>
              <a:t>8</a:t>
            </a:fld>
            <a:endParaRPr kumimoji="1" lang="ja-JP" altLang="en-US"/>
          </a:p>
        </p:txBody>
      </p:sp>
    </p:spTree>
    <p:extLst>
      <p:ext uri="{BB962C8B-B14F-4D97-AF65-F5344CB8AC3E}">
        <p14:creationId xmlns:p14="http://schemas.microsoft.com/office/powerpoint/2010/main" val="2291823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OCA</a:t>
            </a:r>
            <a:r>
              <a:rPr kumimoji="1" lang="ja-JP" altLang="en-US" dirty="0"/>
              <a:t>を選んだ理由は、実際に</a:t>
            </a:r>
            <a:r>
              <a:rPr kumimoji="1" lang="en-US" altLang="ja-JP" dirty="0"/>
              <a:t>IT</a:t>
            </a:r>
            <a:r>
              <a:rPr kumimoji="1" lang="ja-JP" altLang="en-US" dirty="0"/>
              <a:t>業界で働いている方からの話を聞けたり、詳しく専門分野のことを学べたりなどとても貴重な体験ができるなと思ったからです。</a:t>
            </a:r>
          </a:p>
        </p:txBody>
      </p:sp>
      <p:sp>
        <p:nvSpPr>
          <p:cNvPr id="4" name="スライド番号プレースホルダー 3"/>
          <p:cNvSpPr>
            <a:spLocks noGrp="1"/>
          </p:cNvSpPr>
          <p:nvPr>
            <p:ph type="sldNum" sz="quarter" idx="5"/>
          </p:nvPr>
        </p:nvSpPr>
        <p:spPr/>
        <p:txBody>
          <a:bodyPr/>
          <a:lstStyle/>
          <a:p>
            <a:fld id="{C49887BB-E263-4470-9D29-3CCDD685B6E9}" type="slidenum">
              <a:rPr kumimoji="1" lang="ja-JP" altLang="en-US" smtClean="0"/>
              <a:t>9</a:t>
            </a:fld>
            <a:endParaRPr kumimoji="1" lang="ja-JP" altLang="en-US"/>
          </a:p>
        </p:txBody>
      </p:sp>
    </p:spTree>
    <p:extLst>
      <p:ext uri="{BB962C8B-B14F-4D97-AF65-F5344CB8AC3E}">
        <p14:creationId xmlns:p14="http://schemas.microsoft.com/office/powerpoint/2010/main" val="25338541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B836F525-2E9A-4433-819A-CFE0D7B83AC3}" type="datetimeFigureOut">
              <a:rPr kumimoji="1" lang="ja-JP" altLang="en-US" smtClean="0"/>
              <a:t>2025/4/17</a:t>
            </a:fld>
            <a:endParaRPr kumimoji="1" lang="ja-JP" altLang="en-US"/>
          </a:p>
        </p:txBody>
      </p:sp>
      <p:sp>
        <p:nvSpPr>
          <p:cNvPr id="5" name="Footer Placeholder 4"/>
          <p:cNvSpPr>
            <a:spLocks noGrp="1"/>
          </p:cNvSpPr>
          <p:nvPr>
            <p:ph type="ftr" sz="quarter" idx="11"/>
          </p:nvPr>
        </p:nvSpPr>
        <p:spPr>
          <a:xfrm>
            <a:off x="1371600" y="4323845"/>
            <a:ext cx="6400800" cy="365125"/>
          </a:xfrm>
        </p:spPr>
        <p:txBody>
          <a:bodyPr/>
          <a:lstStyle/>
          <a:p>
            <a:endParaRPr kumimoji="1" lang="ja-JP" altLang="en-US"/>
          </a:p>
        </p:txBody>
      </p:sp>
      <p:sp>
        <p:nvSpPr>
          <p:cNvPr id="6" name="Slide Number Placeholder 5"/>
          <p:cNvSpPr>
            <a:spLocks noGrp="1"/>
          </p:cNvSpPr>
          <p:nvPr>
            <p:ph type="sldNum" sz="quarter" idx="12"/>
          </p:nvPr>
        </p:nvSpPr>
        <p:spPr>
          <a:xfrm>
            <a:off x="8077200" y="1430866"/>
            <a:ext cx="2743200" cy="365125"/>
          </a:xfrm>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1507261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836F525-2E9A-4433-819A-CFE0D7B83AC3}" type="datetimeFigureOut">
              <a:rPr kumimoji="1" lang="ja-JP" altLang="en-US" smtClean="0"/>
              <a:t>2025/4/17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1558301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タイトルとキャプション">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836F525-2E9A-4433-819A-CFE0D7B83AC3}" type="datetimeFigureOut">
              <a:rPr kumimoji="1" lang="ja-JP" altLang="en-US" smtClean="0"/>
              <a:t>2025/4/17</a:t>
            </a:fld>
            <a:endParaRPr kumimoji="1" lang="ja-JP" altLang="en-US"/>
          </a:p>
        </p:txBody>
      </p:sp>
      <p:sp>
        <p:nvSpPr>
          <p:cNvPr id="6" name="Footer Placeholder 5"/>
          <p:cNvSpPr>
            <a:spLocks noGrp="1"/>
          </p:cNvSpPr>
          <p:nvPr>
            <p:ph type="ftr" sz="quarter" idx="11"/>
          </p:nvPr>
        </p:nvSpPr>
        <p:spPr>
          <a:xfrm>
            <a:off x="685800" y="379941"/>
            <a:ext cx="6991492" cy="365125"/>
          </a:xfrm>
        </p:spPr>
        <p:txBody>
          <a:bodyPr/>
          <a:lstStyle/>
          <a:p>
            <a:endParaRPr kumimoji="1" lang="ja-JP" altLang="en-US"/>
          </a:p>
        </p:txBody>
      </p:sp>
      <p:sp>
        <p:nvSpPr>
          <p:cNvPr id="7" name="Slide Number Placeholder 6"/>
          <p:cNvSpPr>
            <a:spLocks noGrp="1"/>
          </p:cNvSpPr>
          <p:nvPr>
            <p:ph type="sldNum" sz="quarter" idx="12"/>
          </p:nvPr>
        </p:nvSpPr>
        <p:spPr>
          <a:xfrm>
            <a:off x="10862452" y="381000"/>
            <a:ext cx="643748" cy="365125"/>
          </a:xfrm>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160898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引用 (キャプション付き)">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ja-JP" altLang="en-US"/>
              <a:t>マスター タイトルの書式設定</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836F525-2E9A-4433-819A-CFE0D7B83AC3}" type="datetimeFigureOut">
              <a:rPr kumimoji="1" lang="ja-JP" altLang="en-US" smtClean="0"/>
              <a:t>2025/4/17</a:t>
            </a:fld>
            <a:endParaRPr kumimoji="1" lang="ja-JP" altLang="en-US"/>
          </a:p>
        </p:txBody>
      </p:sp>
      <p:sp>
        <p:nvSpPr>
          <p:cNvPr id="6" name="Footer Placeholder 5"/>
          <p:cNvSpPr>
            <a:spLocks noGrp="1"/>
          </p:cNvSpPr>
          <p:nvPr>
            <p:ph type="ftr" sz="quarter" idx="11"/>
          </p:nvPr>
        </p:nvSpPr>
        <p:spPr>
          <a:xfrm>
            <a:off x="685800" y="379941"/>
            <a:ext cx="6991492" cy="365125"/>
          </a:xfrm>
        </p:spPr>
        <p:txBody>
          <a:bodyPr/>
          <a:lstStyle/>
          <a:p>
            <a:endParaRPr kumimoji="1" lang="ja-JP" altLang="en-US"/>
          </a:p>
        </p:txBody>
      </p:sp>
      <p:sp>
        <p:nvSpPr>
          <p:cNvPr id="7" name="Slide Number Placeholder 6"/>
          <p:cNvSpPr>
            <a:spLocks noGrp="1"/>
          </p:cNvSpPr>
          <p:nvPr>
            <p:ph type="sldNum" sz="quarter" idx="12"/>
          </p:nvPr>
        </p:nvSpPr>
        <p:spPr>
          <a:xfrm>
            <a:off x="10862452" y="381000"/>
            <a:ext cx="643748" cy="365125"/>
          </a:xfrm>
        </p:spPr>
        <p:txBody>
          <a:bodyPr/>
          <a:lstStyle/>
          <a:p>
            <a:fld id="{E73E00A2-D50C-43F7-8B35-E77519FB865E}" type="slidenum">
              <a:rPr kumimoji="1" lang="ja-JP" altLang="en-US" smtClean="0"/>
              <a:t>‹#›</a:t>
            </a:fld>
            <a:endParaRPr kumimoji="1" lang="ja-JP" alt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339921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名札">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B836F525-2E9A-4433-819A-CFE0D7B83AC3}" type="datetimeFigureOut">
              <a:rPr kumimoji="1" lang="ja-JP" altLang="en-US" smtClean="0"/>
              <a:t>2025/4/17</a:t>
            </a:fld>
            <a:endParaRPr kumimoji="1" lang="ja-JP" altLang="en-US"/>
          </a:p>
        </p:txBody>
      </p:sp>
      <p:sp>
        <p:nvSpPr>
          <p:cNvPr id="6" name="Footer Placeholder 5"/>
          <p:cNvSpPr>
            <a:spLocks noGrp="1"/>
          </p:cNvSpPr>
          <p:nvPr>
            <p:ph type="ftr" sz="quarter" idx="11"/>
          </p:nvPr>
        </p:nvSpPr>
        <p:spPr>
          <a:xfrm>
            <a:off x="685800" y="378883"/>
            <a:ext cx="6991492" cy="365125"/>
          </a:xfrm>
        </p:spPr>
        <p:txBody>
          <a:bodyPr/>
          <a:lstStyle/>
          <a:p>
            <a:endParaRPr kumimoji="1" lang="ja-JP" altLang="en-US"/>
          </a:p>
        </p:txBody>
      </p:sp>
      <p:sp>
        <p:nvSpPr>
          <p:cNvPr id="7" name="Slide Number Placeholder 6"/>
          <p:cNvSpPr>
            <a:spLocks noGrp="1"/>
          </p:cNvSpPr>
          <p:nvPr>
            <p:ph type="sldNum" sz="quarter" idx="12"/>
          </p:nvPr>
        </p:nvSpPr>
        <p:spPr>
          <a:xfrm>
            <a:off x="10862452" y="381000"/>
            <a:ext cx="643748" cy="365125"/>
          </a:xfrm>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9511358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ja-JP" altLang="en-US"/>
              <a:t>マスター タイトルの書式設定</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B836F525-2E9A-4433-819A-CFE0D7B83AC3}" type="datetimeFigureOut">
              <a:rPr kumimoji="1" lang="ja-JP" altLang="en-US" smtClean="0"/>
              <a:t>2025/4/17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26158159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ja-JP" altLang="en-US"/>
              <a:t>マスター タイトルの書式設定</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B836F525-2E9A-4433-819A-CFE0D7B83AC3}" type="datetimeFigureOut">
              <a:rPr kumimoji="1" lang="ja-JP" altLang="en-US" smtClean="0"/>
              <a:t>2025/4/17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27614787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836F525-2E9A-4433-819A-CFE0D7B83AC3}" type="datetimeFigureOut">
              <a:rPr kumimoji="1" lang="ja-JP" altLang="en-US" smtClean="0"/>
              <a:t>2025/4/17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37745115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B836F525-2E9A-4433-819A-CFE0D7B83AC3}" type="datetimeFigureOut">
              <a:rPr kumimoji="1" lang="ja-JP" altLang="en-US" smtClean="0"/>
              <a:t>2025/4/17</a:t>
            </a:fld>
            <a:endParaRPr kumimoji="1" lang="ja-JP" altLang="en-US"/>
          </a:p>
        </p:txBody>
      </p:sp>
      <p:sp>
        <p:nvSpPr>
          <p:cNvPr id="5" name="Footer Placeholder 4"/>
          <p:cNvSpPr>
            <a:spLocks noGrp="1"/>
          </p:cNvSpPr>
          <p:nvPr>
            <p:ph type="ftr" sz="quarter" idx="11"/>
          </p:nvPr>
        </p:nvSpPr>
        <p:spPr>
          <a:xfrm>
            <a:off x="685800" y="381000"/>
            <a:ext cx="6991492" cy="365125"/>
          </a:xfrm>
        </p:spPr>
        <p:txBody>
          <a:bodyPr/>
          <a:lstStyle/>
          <a:p>
            <a:endParaRPr kumimoji="1" lang="ja-JP" altLang="en-US"/>
          </a:p>
        </p:txBody>
      </p:sp>
      <p:sp>
        <p:nvSpPr>
          <p:cNvPr id="6" name="Slide Number Placeholder 5"/>
          <p:cNvSpPr>
            <a:spLocks noGrp="1"/>
          </p:cNvSpPr>
          <p:nvPr>
            <p:ph type="sldNum" sz="quarter" idx="12"/>
          </p:nvPr>
        </p:nvSpPr>
        <p:spPr>
          <a:xfrm>
            <a:off x="10862452" y="381000"/>
            <a:ext cx="643748" cy="365125"/>
          </a:xfrm>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3603335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836F525-2E9A-4433-819A-CFE0D7B83AC3}" type="datetimeFigureOut">
              <a:rPr kumimoji="1" lang="ja-JP" altLang="en-US" smtClean="0"/>
              <a:t>2025/4/17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9420364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B836F525-2E9A-4433-819A-CFE0D7B83AC3}" type="datetimeFigureOut">
              <a:rPr kumimoji="1" lang="ja-JP" altLang="en-US" smtClean="0"/>
              <a:t>2025/4/17</a:t>
            </a:fld>
            <a:endParaRPr kumimoji="1" lang="ja-JP" altLang="en-US"/>
          </a:p>
        </p:txBody>
      </p:sp>
      <p:sp>
        <p:nvSpPr>
          <p:cNvPr id="5" name="Footer Placeholder 4"/>
          <p:cNvSpPr>
            <a:spLocks noGrp="1"/>
          </p:cNvSpPr>
          <p:nvPr>
            <p:ph type="ftr" sz="quarter" idx="11"/>
          </p:nvPr>
        </p:nvSpPr>
        <p:spPr>
          <a:xfrm>
            <a:off x="685800" y="381001"/>
            <a:ext cx="6991492" cy="364065"/>
          </a:xfrm>
        </p:spPr>
        <p:txBody>
          <a:bodyPr/>
          <a:lstStyle/>
          <a:p>
            <a:endParaRPr kumimoji="1" lang="ja-JP" altLang="en-US"/>
          </a:p>
        </p:txBody>
      </p:sp>
      <p:sp>
        <p:nvSpPr>
          <p:cNvPr id="6" name="Slide Number Placeholder 5"/>
          <p:cNvSpPr>
            <a:spLocks noGrp="1"/>
          </p:cNvSpPr>
          <p:nvPr>
            <p:ph type="sldNum" sz="quarter" idx="12"/>
          </p:nvPr>
        </p:nvSpPr>
        <p:spPr>
          <a:xfrm>
            <a:off x="10862452" y="381000"/>
            <a:ext cx="643748" cy="365125"/>
          </a:xfrm>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4121392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B836F525-2E9A-4433-819A-CFE0D7B83AC3}" type="datetimeFigureOut">
              <a:rPr kumimoji="1" lang="ja-JP" altLang="en-US" smtClean="0"/>
              <a:t>2025/4/17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1460038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85800" y="3132666"/>
            <a:ext cx="5311775" cy="3086019"/>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3132666"/>
            <a:ext cx="5334000" cy="3086019"/>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836F525-2E9A-4433-819A-CFE0D7B83AC3}" type="datetimeFigureOut">
              <a:rPr kumimoji="1" lang="ja-JP" altLang="en-US" smtClean="0"/>
              <a:t>2025/4/17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16092497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B836F525-2E9A-4433-819A-CFE0D7B83AC3}" type="datetimeFigureOut">
              <a:rPr kumimoji="1" lang="ja-JP" altLang="en-US" smtClean="0"/>
              <a:t>2025/4/17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2391559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36F525-2E9A-4433-819A-CFE0D7B83AC3}" type="datetimeFigureOut">
              <a:rPr kumimoji="1" lang="ja-JP" altLang="en-US" smtClean="0"/>
              <a:t>2025/4/17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323771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836F525-2E9A-4433-819A-CFE0D7B83AC3}" type="datetimeFigureOut">
              <a:rPr kumimoji="1" lang="ja-JP" altLang="en-US" smtClean="0"/>
              <a:t>2025/4/17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1563049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836F525-2E9A-4433-819A-CFE0D7B83AC3}" type="datetimeFigureOut">
              <a:rPr kumimoji="1" lang="ja-JP" altLang="en-US" smtClean="0"/>
              <a:t>2025/4/17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39271141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836F525-2E9A-4433-819A-CFE0D7B83AC3}" type="datetimeFigureOut">
              <a:rPr kumimoji="1" lang="ja-JP" altLang="en-US" smtClean="0"/>
              <a:t>2025/4/17</a:t>
            </a:fld>
            <a:endParaRPr kumimoji="1" lang="ja-JP" alt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73E00A2-D50C-43F7-8B35-E77519FB865E}" type="slidenum">
              <a:rPr kumimoji="1" lang="ja-JP" altLang="en-US" smtClean="0"/>
              <a:t>‹#›</a:t>
            </a:fld>
            <a:endParaRPr kumimoji="1" lang="ja-JP" altLang="en-US"/>
          </a:p>
        </p:txBody>
      </p:sp>
    </p:spTree>
    <p:extLst>
      <p:ext uri="{BB962C8B-B14F-4D97-AF65-F5344CB8AC3E}">
        <p14:creationId xmlns:p14="http://schemas.microsoft.com/office/powerpoint/2010/main" val="263303264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r" defTabSz="914400" rtl="0" eaLnBrk="1" latinLnBrk="0" hangingPunct="1">
        <a:lnSpc>
          <a:spcPct val="90000"/>
        </a:lnSpc>
        <a:spcBef>
          <a:spcPct val="0"/>
        </a:spcBef>
        <a:buNone/>
        <a:defRPr kumimoji="1"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A02817-E0D8-4210-8623-EDD8397CA1B7}"/>
              </a:ext>
            </a:extLst>
          </p:cNvPr>
          <p:cNvSpPr>
            <a:spLocks noGrp="1"/>
          </p:cNvSpPr>
          <p:nvPr>
            <p:ph type="ctrTitle"/>
          </p:nvPr>
        </p:nvSpPr>
        <p:spPr>
          <a:xfrm>
            <a:off x="432318" y="1952695"/>
            <a:ext cx="9448800" cy="1825096"/>
          </a:xfrm>
        </p:spPr>
        <p:txBody>
          <a:bodyPr>
            <a:noAutofit/>
          </a:bodyPr>
          <a:lstStyle/>
          <a:p>
            <a:r>
              <a:rPr kumimoji="1" lang="ja-JP" altLang="en-US" sz="16100" dirty="0"/>
              <a:t>自己紹介</a:t>
            </a:r>
          </a:p>
        </p:txBody>
      </p:sp>
      <p:sp>
        <p:nvSpPr>
          <p:cNvPr id="3" name="字幕 2">
            <a:extLst>
              <a:ext uri="{FF2B5EF4-FFF2-40B4-BE49-F238E27FC236}">
                <a16:creationId xmlns:a16="http://schemas.microsoft.com/office/drawing/2014/main" id="{D7841D58-E193-46AC-ACD0-6F8F27FDFD3B}"/>
              </a:ext>
            </a:extLst>
          </p:cNvPr>
          <p:cNvSpPr>
            <a:spLocks noGrp="1"/>
          </p:cNvSpPr>
          <p:nvPr>
            <p:ph type="subTitle" idx="1"/>
          </p:nvPr>
        </p:nvSpPr>
        <p:spPr>
          <a:xfrm>
            <a:off x="2205135" y="4241801"/>
            <a:ext cx="9448800" cy="685800"/>
          </a:xfrm>
        </p:spPr>
        <p:txBody>
          <a:bodyPr>
            <a:noAutofit/>
          </a:bodyPr>
          <a:lstStyle/>
          <a:p>
            <a:pPr algn="r"/>
            <a:r>
              <a:rPr kumimoji="1" lang="ja-JP" altLang="en-US" sz="7200" dirty="0"/>
              <a:t>北野　善聖</a:t>
            </a:r>
          </a:p>
        </p:txBody>
      </p:sp>
    </p:spTree>
    <p:extLst>
      <p:ext uri="{BB962C8B-B14F-4D97-AF65-F5344CB8AC3E}">
        <p14:creationId xmlns:p14="http://schemas.microsoft.com/office/powerpoint/2010/main" val="42369232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682DD2-F75E-4923-8D66-5B62141959AE}"/>
              </a:ext>
            </a:extLst>
          </p:cNvPr>
          <p:cNvSpPr>
            <a:spLocks noGrp="1"/>
          </p:cNvSpPr>
          <p:nvPr>
            <p:ph type="title"/>
          </p:nvPr>
        </p:nvSpPr>
        <p:spPr>
          <a:xfrm>
            <a:off x="1790700" y="5457262"/>
            <a:ext cx="8610600" cy="1293028"/>
          </a:xfrm>
        </p:spPr>
        <p:txBody>
          <a:bodyPr>
            <a:normAutofit/>
          </a:bodyPr>
          <a:lstStyle/>
          <a:p>
            <a:pPr algn="ctr"/>
            <a:r>
              <a:rPr kumimoji="1" lang="ja-JP" altLang="en-US" sz="5400" dirty="0"/>
              <a:t>これからよろしくお願いします</a:t>
            </a:r>
          </a:p>
        </p:txBody>
      </p:sp>
      <p:pic>
        <p:nvPicPr>
          <p:cNvPr id="3074" name="Picture 2" descr="動物・表情】お辞儀をするねこさんのかわいいフリーイラスト | フタバのフリーイラスト">
            <a:extLst>
              <a:ext uri="{FF2B5EF4-FFF2-40B4-BE49-F238E27FC236}">
                <a16:creationId xmlns:a16="http://schemas.microsoft.com/office/drawing/2014/main" id="{AEA81298-EF26-4F06-82C9-A20C6C6159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0" y="-1400738"/>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1545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3AB907-2B97-4CAE-88FE-08A30D4A486D}"/>
              </a:ext>
            </a:extLst>
          </p:cNvPr>
          <p:cNvSpPr>
            <a:spLocks noGrp="1"/>
          </p:cNvSpPr>
          <p:nvPr>
            <p:ph type="title"/>
          </p:nvPr>
        </p:nvSpPr>
        <p:spPr>
          <a:xfrm>
            <a:off x="685800" y="447131"/>
            <a:ext cx="8610600" cy="1293028"/>
          </a:xfrm>
        </p:spPr>
        <p:txBody>
          <a:bodyPr>
            <a:normAutofit/>
          </a:bodyPr>
          <a:lstStyle/>
          <a:p>
            <a:pPr algn="l"/>
            <a:r>
              <a:rPr kumimoji="1" lang="ja-JP" altLang="en-US" sz="8000" b="1" dirty="0"/>
              <a:t>～出身～</a:t>
            </a:r>
            <a:endParaRPr kumimoji="1" lang="ja-JP" altLang="en-US" b="1" dirty="0"/>
          </a:p>
        </p:txBody>
      </p:sp>
      <p:sp>
        <p:nvSpPr>
          <p:cNvPr id="8" name="タイトル 1">
            <a:extLst>
              <a:ext uri="{FF2B5EF4-FFF2-40B4-BE49-F238E27FC236}">
                <a16:creationId xmlns:a16="http://schemas.microsoft.com/office/drawing/2014/main" id="{86BB0B42-46EC-4C24-B0A3-0D8E921A50B4}"/>
              </a:ext>
            </a:extLst>
          </p:cNvPr>
          <p:cNvSpPr>
            <a:spLocks noGrp="1"/>
          </p:cNvSpPr>
          <p:nvPr>
            <p:ph idx="1"/>
          </p:nvPr>
        </p:nvSpPr>
        <p:spPr>
          <a:xfrm>
            <a:off x="-365205" y="2200231"/>
            <a:ext cx="10820400" cy="4024313"/>
          </a:xfrm>
        </p:spPr>
        <p:txBody>
          <a:bodyPr anchor="ctr">
            <a:normAutofit fontScale="92500" lnSpcReduction="10000"/>
          </a:bodyPr>
          <a:lstStyle/>
          <a:p>
            <a:pPr marL="0" indent="0" algn="ctr">
              <a:buNone/>
            </a:pPr>
            <a:r>
              <a:rPr lang="ja-JP" altLang="en-US" sz="34400" dirty="0"/>
              <a:t>大阪</a:t>
            </a:r>
            <a:endParaRPr kumimoji="1" lang="ja-JP" altLang="en-US" sz="6000" dirty="0"/>
          </a:p>
        </p:txBody>
      </p:sp>
      <p:pic>
        <p:nvPicPr>
          <p:cNvPr id="10" name="図 9">
            <a:extLst>
              <a:ext uri="{FF2B5EF4-FFF2-40B4-BE49-F238E27FC236}">
                <a16:creationId xmlns:a16="http://schemas.microsoft.com/office/drawing/2014/main" id="{F0DC62B7-049B-4B66-A9FA-CF5F66542D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724709">
            <a:off x="7849991" y="2157255"/>
            <a:ext cx="4762500" cy="4762500"/>
          </a:xfrm>
          <a:prstGeom prst="rect">
            <a:avLst/>
          </a:prstGeom>
        </p:spPr>
      </p:pic>
    </p:spTree>
    <p:extLst>
      <p:ext uri="{BB962C8B-B14F-4D97-AF65-F5344CB8AC3E}">
        <p14:creationId xmlns:p14="http://schemas.microsoft.com/office/powerpoint/2010/main" val="365783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303F95-2F67-4C7A-BF43-74884628ED90}"/>
              </a:ext>
            </a:extLst>
          </p:cNvPr>
          <p:cNvSpPr>
            <a:spLocks noGrp="1"/>
          </p:cNvSpPr>
          <p:nvPr>
            <p:ph type="title"/>
          </p:nvPr>
        </p:nvSpPr>
        <p:spPr>
          <a:xfrm>
            <a:off x="685800" y="732621"/>
            <a:ext cx="8610600" cy="1293028"/>
          </a:xfrm>
        </p:spPr>
        <p:txBody>
          <a:bodyPr>
            <a:normAutofit/>
          </a:bodyPr>
          <a:lstStyle/>
          <a:p>
            <a:pPr algn="l"/>
            <a:r>
              <a:rPr kumimoji="1" lang="ja-JP" altLang="en-US" sz="7200" b="1" dirty="0"/>
              <a:t>～趣味～</a:t>
            </a:r>
          </a:p>
        </p:txBody>
      </p:sp>
      <p:sp>
        <p:nvSpPr>
          <p:cNvPr id="4" name="タイトル 1">
            <a:extLst>
              <a:ext uri="{FF2B5EF4-FFF2-40B4-BE49-F238E27FC236}">
                <a16:creationId xmlns:a16="http://schemas.microsoft.com/office/drawing/2014/main" id="{963B15BF-BACF-4F78-8281-C88425457202}"/>
              </a:ext>
            </a:extLst>
          </p:cNvPr>
          <p:cNvSpPr>
            <a:spLocks noGrp="1"/>
          </p:cNvSpPr>
          <p:nvPr>
            <p:ph idx="1"/>
          </p:nvPr>
        </p:nvSpPr>
        <p:spPr>
          <a:xfrm>
            <a:off x="685800" y="2193925"/>
            <a:ext cx="10820400" cy="4024313"/>
          </a:xfrm>
        </p:spPr>
        <p:txBody>
          <a:bodyPr anchor="ctr">
            <a:normAutofit/>
          </a:bodyPr>
          <a:lstStyle/>
          <a:p>
            <a:pPr marL="0" indent="0" algn="ctr">
              <a:buNone/>
            </a:pPr>
            <a:r>
              <a:rPr lang="ja-JP" altLang="en-US" sz="22300" dirty="0"/>
              <a:t>ゲーム</a:t>
            </a:r>
            <a:endParaRPr kumimoji="1" lang="ja-JP" altLang="en-US" sz="4400" dirty="0"/>
          </a:p>
        </p:txBody>
      </p:sp>
      <p:pic>
        <p:nvPicPr>
          <p:cNvPr id="5122" name="Picture 2" descr="ゲームをしている猫のイラスト | ゆるくてかわいい無料イラスト・アイコン素材屋「ぴよたそ」">
            <a:extLst>
              <a:ext uri="{FF2B5EF4-FFF2-40B4-BE49-F238E27FC236}">
                <a16:creationId xmlns:a16="http://schemas.microsoft.com/office/drawing/2014/main" id="{B30D6DED-3758-433C-954F-313D579C50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51853">
            <a:off x="8638142" y="200952"/>
            <a:ext cx="2988517" cy="29885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4446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122"/>
                                        </p:tgtEl>
                                        <p:attrNameLst>
                                          <p:attrName>style.visibility</p:attrName>
                                        </p:attrNameLst>
                                      </p:cBhvr>
                                      <p:to>
                                        <p:strVal val="visible"/>
                                      </p:to>
                                    </p:set>
                                    <p:animEffect transition="in" filter="fade">
                                      <p:cBhvr>
                                        <p:cTn id="12" dur="1000"/>
                                        <p:tgtEl>
                                          <p:spTgt spid="5122"/>
                                        </p:tgtEl>
                                      </p:cBhvr>
                                    </p:animEffect>
                                    <p:anim calcmode="lin" valueType="num">
                                      <p:cBhvr>
                                        <p:cTn id="13" dur="1000" fill="hold"/>
                                        <p:tgtEl>
                                          <p:spTgt spid="5122"/>
                                        </p:tgtEl>
                                        <p:attrNameLst>
                                          <p:attrName>ppt_x</p:attrName>
                                        </p:attrNameLst>
                                      </p:cBhvr>
                                      <p:tavLst>
                                        <p:tav tm="0">
                                          <p:val>
                                            <p:strVal val="#ppt_x"/>
                                          </p:val>
                                        </p:tav>
                                        <p:tav tm="100000">
                                          <p:val>
                                            <p:strVal val="#ppt_x"/>
                                          </p:val>
                                        </p:tav>
                                      </p:tavLst>
                                    </p:anim>
                                    <p:anim calcmode="lin" valueType="num">
                                      <p:cBhvr>
                                        <p:cTn id="14" dur="1000" fill="hold"/>
                                        <p:tgtEl>
                                          <p:spTgt spid="51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スプラトゥーン3 | My Nintendo Store（マイニンテンドーストア）">
            <a:extLst>
              <a:ext uri="{FF2B5EF4-FFF2-40B4-BE49-F238E27FC236}">
                <a16:creationId xmlns:a16="http://schemas.microsoft.com/office/drawing/2014/main" id="{255BB490-0DB5-4950-B625-065FF296813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45555" y="377421"/>
            <a:ext cx="9100890" cy="5119250"/>
          </a:xfrm>
          <a:prstGeom prst="rect">
            <a:avLst/>
          </a:prstGeom>
          <a:noFill/>
          <a:extLst>
            <a:ext uri="{909E8E84-426E-40DD-AFC4-6F175D3DCCD1}">
              <a14:hiddenFill xmlns:a14="http://schemas.microsoft.com/office/drawing/2010/main">
                <a:solidFill>
                  <a:srgbClr val="FFFFFF"/>
                </a:solidFill>
              </a14:hiddenFill>
            </a:ext>
          </a:extLst>
        </p:spPr>
      </p:pic>
      <p:sp>
        <p:nvSpPr>
          <p:cNvPr id="5" name="タイトル 1">
            <a:extLst>
              <a:ext uri="{FF2B5EF4-FFF2-40B4-BE49-F238E27FC236}">
                <a16:creationId xmlns:a16="http://schemas.microsoft.com/office/drawing/2014/main" id="{C0594543-6939-4BA7-BE3D-8DFF404597B6}"/>
              </a:ext>
            </a:extLst>
          </p:cNvPr>
          <p:cNvSpPr>
            <a:spLocks noGrp="1"/>
          </p:cNvSpPr>
          <p:nvPr>
            <p:ph type="title"/>
          </p:nvPr>
        </p:nvSpPr>
        <p:spPr>
          <a:xfrm>
            <a:off x="1790700" y="5496671"/>
            <a:ext cx="8610600" cy="1293028"/>
          </a:xfrm>
        </p:spPr>
        <p:txBody>
          <a:bodyPr>
            <a:normAutofit/>
          </a:bodyPr>
          <a:lstStyle/>
          <a:p>
            <a:pPr algn="ctr"/>
            <a:r>
              <a:rPr lang="ja-JP" altLang="en-US" sz="8000" dirty="0"/>
              <a:t>スプラトゥーン</a:t>
            </a:r>
            <a:r>
              <a:rPr lang="en-US" altLang="ja-JP" sz="8000" dirty="0"/>
              <a:t>3</a:t>
            </a:r>
            <a:endParaRPr kumimoji="1" lang="ja-JP" altLang="en-US" dirty="0"/>
          </a:p>
        </p:txBody>
      </p:sp>
    </p:spTree>
    <p:extLst>
      <p:ext uri="{BB962C8B-B14F-4D97-AF65-F5344CB8AC3E}">
        <p14:creationId xmlns:p14="http://schemas.microsoft.com/office/powerpoint/2010/main" val="2238634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platoon（スプラトゥーン） | Wii U | 任天堂">
            <a:extLst>
              <a:ext uri="{FF2B5EF4-FFF2-40B4-BE49-F238E27FC236}">
                <a16:creationId xmlns:a16="http://schemas.microsoft.com/office/drawing/2014/main" id="{2E58DE7D-4E02-40EB-A23F-E72103252E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447" y="1720045"/>
            <a:ext cx="5468430" cy="307599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スプラトゥーン2 | Nintendo Switch | 任天堂">
            <a:extLst>
              <a:ext uri="{FF2B5EF4-FFF2-40B4-BE49-F238E27FC236}">
                <a16:creationId xmlns:a16="http://schemas.microsoft.com/office/drawing/2014/main" id="{F3C65FC5-684E-4E97-A810-4526B24E8C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79163" y="1720046"/>
            <a:ext cx="5787017" cy="3038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833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500"/>
                                        <p:tgtEl>
                                          <p:spTgt spid="409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00"/>
                                        </p:tgtEl>
                                        <p:attrNameLst>
                                          <p:attrName>style.visibility</p:attrName>
                                        </p:attrNameLst>
                                      </p:cBhvr>
                                      <p:to>
                                        <p:strVal val="visible"/>
                                      </p:to>
                                    </p:set>
                                    <p:animEffect transition="in" filter="fade">
                                      <p:cBhvr>
                                        <p:cTn id="12" dur="500"/>
                                        <p:tgtEl>
                                          <p:spTgt spid="4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9394622-BAE3-4D2B-9659-492F6C94BA7B}"/>
              </a:ext>
            </a:extLst>
          </p:cNvPr>
          <p:cNvSpPr>
            <a:spLocks noGrp="1"/>
          </p:cNvSpPr>
          <p:nvPr>
            <p:ph type="title"/>
          </p:nvPr>
        </p:nvSpPr>
        <p:spPr>
          <a:xfrm>
            <a:off x="685800" y="702169"/>
            <a:ext cx="8610600" cy="1293028"/>
          </a:xfrm>
        </p:spPr>
        <p:txBody>
          <a:bodyPr>
            <a:normAutofit/>
          </a:bodyPr>
          <a:lstStyle/>
          <a:p>
            <a:pPr algn="l"/>
            <a:r>
              <a:rPr kumimoji="1" lang="ja-JP" altLang="en-US" sz="7200" b="1" dirty="0"/>
              <a:t>～特技～</a:t>
            </a:r>
          </a:p>
        </p:txBody>
      </p:sp>
      <p:sp>
        <p:nvSpPr>
          <p:cNvPr id="4" name="タイトル 1">
            <a:extLst>
              <a:ext uri="{FF2B5EF4-FFF2-40B4-BE49-F238E27FC236}">
                <a16:creationId xmlns:a16="http://schemas.microsoft.com/office/drawing/2014/main" id="{9553D3B5-2B79-4FD4-9883-4F8B61883C98}"/>
              </a:ext>
            </a:extLst>
          </p:cNvPr>
          <p:cNvSpPr>
            <a:spLocks noGrp="1"/>
          </p:cNvSpPr>
          <p:nvPr>
            <p:ph idx="1"/>
          </p:nvPr>
        </p:nvSpPr>
        <p:spPr>
          <a:xfrm>
            <a:off x="-259702" y="2202689"/>
            <a:ext cx="10820400" cy="4024313"/>
          </a:xfrm>
        </p:spPr>
        <p:txBody>
          <a:bodyPr anchor="ctr">
            <a:normAutofit fontScale="92500" lnSpcReduction="10000"/>
          </a:bodyPr>
          <a:lstStyle/>
          <a:p>
            <a:pPr marL="0" indent="0" algn="ctr">
              <a:buNone/>
            </a:pPr>
            <a:r>
              <a:rPr kumimoji="1" lang="ja-JP" altLang="en-US" sz="34400" dirty="0"/>
              <a:t>水泳</a:t>
            </a:r>
          </a:p>
        </p:txBody>
      </p:sp>
      <p:pic>
        <p:nvPicPr>
          <p:cNvPr id="7170" name="Picture 2" descr="オリンピックのイラスト「競泳」 | かわいいフリー素材集 いらすとや">
            <a:extLst>
              <a:ext uri="{FF2B5EF4-FFF2-40B4-BE49-F238E27FC236}">
                <a16:creationId xmlns:a16="http://schemas.microsoft.com/office/drawing/2014/main" id="{941DD617-C622-45A5-8035-60B12F7E89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178700">
            <a:off x="8352313" y="517614"/>
            <a:ext cx="3586065" cy="2927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1496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inVertic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70"/>
                                        </p:tgtEl>
                                        <p:attrNameLst>
                                          <p:attrName>style.visibility</p:attrName>
                                        </p:attrNameLst>
                                      </p:cBhvr>
                                      <p:to>
                                        <p:strVal val="visible"/>
                                      </p:to>
                                    </p:set>
                                    <p:animEffect transition="in" filter="fade">
                                      <p:cBhvr>
                                        <p:cTn id="12" dur="500"/>
                                        <p:tgtEl>
                                          <p:spTgt spid="7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2FA3CA6-5B2E-444C-9336-E9D5E5979580}"/>
              </a:ext>
            </a:extLst>
          </p:cNvPr>
          <p:cNvSpPr>
            <a:spLocks noGrp="1"/>
          </p:cNvSpPr>
          <p:nvPr>
            <p:ph type="title"/>
          </p:nvPr>
        </p:nvSpPr>
        <p:spPr>
          <a:xfrm>
            <a:off x="1790700" y="5342593"/>
            <a:ext cx="8610600" cy="1293028"/>
          </a:xfrm>
        </p:spPr>
        <p:txBody>
          <a:bodyPr>
            <a:normAutofit/>
          </a:bodyPr>
          <a:lstStyle/>
          <a:p>
            <a:pPr algn="ctr"/>
            <a:r>
              <a:rPr kumimoji="1" lang="ja-JP" altLang="en-US" sz="8000" dirty="0"/>
              <a:t>バタフライ</a:t>
            </a:r>
          </a:p>
        </p:txBody>
      </p:sp>
      <p:pic>
        <p:nvPicPr>
          <p:cNvPr id="2050" name="Picture 2" descr="水泳のバタフライのイラスト | かわいいフリー素材集 いらすとや">
            <a:extLst>
              <a:ext uri="{FF2B5EF4-FFF2-40B4-BE49-F238E27FC236}">
                <a16:creationId xmlns:a16="http://schemas.microsoft.com/office/drawing/2014/main" id="{71ED18CA-8369-4E25-8DD8-21C790B79A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679969"/>
            <a:ext cx="7620000" cy="6438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8595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A50CCFA-589F-49A9-81A9-689E3FE65836}"/>
              </a:ext>
            </a:extLst>
          </p:cNvPr>
          <p:cNvSpPr>
            <a:spLocks noGrp="1"/>
          </p:cNvSpPr>
          <p:nvPr>
            <p:ph type="title"/>
          </p:nvPr>
        </p:nvSpPr>
        <p:spPr>
          <a:xfrm>
            <a:off x="685800" y="650369"/>
            <a:ext cx="10542037" cy="1293028"/>
          </a:xfrm>
        </p:spPr>
        <p:txBody>
          <a:bodyPr>
            <a:noAutofit/>
          </a:bodyPr>
          <a:lstStyle/>
          <a:p>
            <a:pPr algn="l"/>
            <a:r>
              <a:rPr kumimoji="1" lang="ja-JP" altLang="en-US" sz="4800" b="1" dirty="0"/>
              <a:t>～</a:t>
            </a:r>
            <a:r>
              <a:rPr kumimoji="1" lang="en-US" altLang="ja-JP" sz="4800" b="1" dirty="0"/>
              <a:t>Pc</a:t>
            </a:r>
            <a:r>
              <a:rPr kumimoji="1" lang="ja-JP" altLang="en-US" sz="4800" b="1" dirty="0"/>
              <a:t>スキル</a:t>
            </a:r>
            <a:r>
              <a:rPr lang="ja-JP" altLang="en-US" sz="4800" b="1" dirty="0"/>
              <a:t>・プログラミングの経験～</a:t>
            </a:r>
            <a:endParaRPr kumimoji="1" lang="ja-JP" altLang="en-US" sz="4800" b="1" dirty="0"/>
          </a:p>
        </p:txBody>
      </p:sp>
      <p:sp>
        <p:nvSpPr>
          <p:cNvPr id="3" name="コンテンツ プレースホルダー 2">
            <a:extLst>
              <a:ext uri="{FF2B5EF4-FFF2-40B4-BE49-F238E27FC236}">
                <a16:creationId xmlns:a16="http://schemas.microsoft.com/office/drawing/2014/main" id="{1B5F8FE6-B0F5-4FDB-869E-88954512DA5A}"/>
              </a:ext>
            </a:extLst>
          </p:cNvPr>
          <p:cNvSpPr>
            <a:spLocks noGrp="1"/>
          </p:cNvSpPr>
          <p:nvPr>
            <p:ph idx="1"/>
          </p:nvPr>
        </p:nvSpPr>
        <p:spPr/>
        <p:txBody>
          <a:bodyPr anchor="ctr">
            <a:normAutofit fontScale="92500" lnSpcReduction="10000"/>
          </a:bodyPr>
          <a:lstStyle/>
          <a:p>
            <a:pPr marL="0" indent="0" algn="ctr">
              <a:buNone/>
            </a:pPr>
            <a:r>
              <a:rPr kumimoji="1" lang="ja-JP" altLang="en-US" sz="34100" dirty="0"/>
              <a:t>なし</a:t>
            </a:r>
          </a:p>
        </p:txBody>
      </p:sp>
    </p:spTree>
    <p:extLst>
      <p:ext uri="{BB962C8B-B14F-4D97-AF65-F5344CB8AC3E}">
        <p14:creationId xmlns:p14="http://schemas.microsoft.com/office/powerpoint/2010/main" val="1207540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020288-CD27-4E01-B2EA-1DF02440E6FD}"/>
              </a:ext>
            </a:extLst>
          </p:cNvPr>
          <p:cNvSpPr>
            <a:spLocks noGrp="1"/>
          </p:cNvSpPr>
          <p:nvPr>
            <p:ph type="title"/>
          </p:nvPr>
        </p:nvSpPr>
        <p:spPr>
          <a:xfrm>
            <a:off x="685800" y="639315"/>
            <a:ext cx="8610600" cy="1293028"/>
          </a:xfrm>
        </p:spPr>
        <p:txBody>
          <a:bodyPr>
            <a:normAutofit fontScale="90000"/>
          </a:bodyPr>
          <a:lstStyle/>
          <a:p>
            <a:pPr algn="l"/>
            <a:r>
              <a:rPr kumimoji="1" lang="ja-JP" altLang="en-US" sz="6600" b="1" dirty="0"/>
              <a:t>～</a:t>
            </a:r>
            <a:r>
              <a:rPr kumimoji="1" lang="en-US" altLang="ja-JP" sz="6600" b="1" dirty="0"/>
              <a:t>Oca</a:t>
            </a:r>
            <a:r>
              <a:rPr kumimoji="1" lang="ja-JP" altLang="en-US" sz="6600" b="1" dirty="0"/>
              <a:t>を選んだ理由～</a:t>
            </a:r>
          </a:p>
        </p:txBody>
      </p:sp>
      <p:sp>
        <p:nvSpPr>
          <p:cNvPr id="6" name="楕円 5">
            <a:extLst>
              <a:ext uri="{FF2B5EF4-FFF2-40B4-BE49-F238E27FC236}">
                <a16:creationId xmlns:a16="http://schemas.microsoft.com/office/drawing/2014/main" id="{5A9706CC-5438-4EBC-AC12-7C8972474AEA}"/>
              </a:ext>
            </a:extLst>
          </p:cNvPr>
          <p:cNvSpPr/>
          <p:nvPr/>
        </p:nvSpPr>
        <p:spPr>
          <a:xfrm>
            <a:off x="615819" y="2318658"/>
            <a:ext cx="4298304" cy="21522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800" dirty="0"/>
              <a:t>業界の話</a:t>
            </a:r>
          </a:p>
        </p:txBody>
      </p:sp>
      <p:sp>
        <p:nvSpPr>
          <p:cNvPr id="8" name="楕円 7">
            <a:extLst>
              <a:ext uri="{FF2B5EF4-FFF2-40B4-BE49-F238E27FC236}">
                <a16:creationId xmlns:a16="http://schemas.microsoft.com/office/drawing/2014/main" id="{DB6D5C33-04AE-4E10-AFC9-5BD013824262}"/>
              </a:ext>
            </a:extLst>
          </p:cNvPr>
          <p:cNvSpPr/>
          <p:nvPr/>
        </p:nvSpPr>
        <p:spPr>
          <a:xfrm>
            <a:off x="7047722" y="2237795"/>
            <a:ext cx="4497355" cy="21522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800" dirty="0"/>
              <a:t>専門分野</a:t>
            </a:r>
          </a:p>
        </p:txBody>
      </p:sp>
      <p:sp>
        <p:nvSpPr>
          <p:cNvPr id="11" name="タイトル 1">
            <a:extLst>
              <a:ext uri="{FF2B5EF4-FFF2-40B4-BE49-F238E27FC236}">
                <a16:creationId xmlns:a16="http://schemas.microsoft.com/office/drawing/2014/main" id="{6947B2B6-175E-43C3-9E1D-1A626BC17F79}"/>
              </a:ext>
            </a:extLst>
          </p:cNvPr>
          <p:cNvSpPr>
            <a:spLocks noGrp="1"/>
          </p:cNvSpPr>
          <p:nvPr>
            <p:ph idx="1"/>
          </p:nvPr>
        </p:nvSpPr>
        <p:spPr>
          <a:xfrm>
            <a:off x="3067437" y="4857233"/>
            <a:ext cx="6057123" cy="1578718"/>
          </a:xfrm>
        </p:spPr>
        <p:txBody>
          <a:bodyPr anchor="ctr">
            <a:normAutofit/>
          </a:bodyPr>
          <a:lstStyle/>
          <a:p>
            <a:pPr marL="0" indent="0" algn="ctr">
              <a:buNone/>
            </a:pPr>
            <a:r>
              <a:rPr kumimoji="1" lang="ja-JP" altLang="en-US" sz="8800" dirty="0"/>
              <a:t>貴重な体験</a:t>
            </a:r>
            <a:endParaRPr kumimoji="1" lang="ja-JP" altLang="en-US" sz="1800" dirty="0"/>
          </a:p>
        </p:txBody>
      </p:sp>
    </p:spTree>
    <p:extLst>
      <p:ext uri="{BB962C8B-B14F-4D97-AF65-F5344CB8AC3E}">
        <p14:creationId xmlns:p14="http://schemas.microsoft.com/office/powerpoint/2010/main" val="372802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11">
                                            <p:txEl>
                                              <p:pRg st="0" end="0"/>
                                            </p:txEl>
                                          </p:spTgt>
                                        </p:tgtEl>
                                        <p:attrNameLst>
                                          <p:attrName>style.visibility</p:attrName>
                                        </p:attrNameLst>
                                      </p:cBhvr>
                                      <p:to>
                                        <p:strVal val="visible"/>
                                      </p:to>
                                    </p:set>
                                    <p:animEffect transition="in" filter="wheel(1)">
                                      <p:cBhvr>
                                        <p:cTn id="17" dur="20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1" grpId="0" build="p"/>
    </p:bldLst>
  </p:timing>
</p:sld>
</file>

<file path=ppt/theme/theme1.xml><?xml version="1.0" encoding="utf-8"?>
<a:theme xmlns:a="http://schemas.openxmlformats.org/drawingml/2006/main" name="飛行機雲">
  <a:themeElements>
    <a:clrScheme name="飛行機雲">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飛行機雲">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飛行機雲">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TM04033937[[fn=飛行機雲]]</Template>
  <TotalTime>70</TotalTime>
  <Words>347</Words>
  <Application>Microsoft Office PowerPoint</Application>
  <PresentationFormat>ワイド画面</PresentationFormat>
  <Paragraphs>37</Paragraphs>
  <Slides>10</Slides>
  <Notes>10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10</vt:i4>
      </vt:variant>
    </vt:vector>
  </HeadingPairs>
  <TitlesOfParts>
    <vt:vector size="14" baseType="lpstr">
      <vt:lpstr>游ゴシック</vt:lpstr>
      <vt:lpstr>Arial</vt:lpstr>
      <vt:lpstr>Century Gothic</vt:lpstr>
      <vt:lpstr>飛行機雲</vt:lpstr>
      <vt:lpstr>自己紹介</vt:lpstr>
      <vt:lpstr>～出身～</vt:lpstr>
      <vt:lpstr>～趣味～</vt:lpstr>
      <vt:lpstr>スプラトゥーン3</vt:lpstr>
      <vt:lpstr>PowerPoint プレゼンテーション</vt:lpstr>
      <vt:lpstr>～特技～</vt:lpstr>
      <vt:lpstr>バタフライ</vt:lpstr>
      <vt:lpstr>～Pcスキル・プログラミングの経験～</vt:lpstr>
      <vt:lpstr>～Ocaを選んだ理由～</vt:lpstr>
      <vt:lpstr>これからよろしくお願いします</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自己紹介</dc:title>
  <dc:creator>cre</dc:creator>
  <cp:lastModifiedBy>cre</cp:lastModifiedBy>
  <cp:revision>9</cp:revision>
  <dcterms:created xsi:type="dcterms:W3CDTF">2025-04-16T05:59:17Z</dcterms:created>
  <dcterms:modified xsi:type="dcterms:W3CDTF">2025-04-17T00:29:07Z</dcterms:modified>
</cp:coreProperties>
</file>

<file path=docProps/thumbnail.jpeg>
</file>